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5DBA394-7BD7-4B99-A5FE-F933FC072943}" type="datetimeFigureOut">
              <a:rPr lang="ru-RU" smtClean="0"/>
              <a:t>01.03.2016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6AF5EDB-BB87-422A-B775-AEA412FF20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484784"/>
            <a:ext cx="6192688" cy="14401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Краткая презентация основной образовательной программы </a:t>
            </a:r>
            <a:b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МБДОУ ДС ОВ № 28 пгт. Черноморского</a:t>
            </a:r>
            <a:endParaRPr lang="ru-RU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7200" y="3356992"/>
            <a:ext cx="5941144" cy="2088232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Дошкольная образовательная организация расположена по адресу: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353265, Россия, Краснодарский край, Северский район, пгт. Черноморский, ул. Советская, д. 10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5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965245" cy="120248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Возрастные и иные категории детей, на которые ориентирована программа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416824" cy="453650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Monotype Corsiva" pitchFamily="66" charset="0"/>
              </a:rPr>
              <a:t>ДОУ посещают 82 ребенка в возрасте от 2 до 7 лет.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Monotype Corsiva" pitchFamily="66" charset="0"/>
              </a:rPr>
              <a:t>В ДОУ функционируют группы: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Monotype Corsiva" pitchFamily="66" charset="0"/>
              </a:rPr>
              <a:t>Образовательной направленности (младшая группа);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Monotype Corsiva" pitchFamily="66" charset="0"/>
              </a:rPr>
              <a:t>Старшая разновозрастная группа комбинированного вида (логопедической направленности)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dirty="0" smtClean="0">
              <a:latin typeface="Monotype Corsiva" pitchFamily="66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Используемые примерные программы</a:t>
            </a:r>
            <a:endParaRPr lang="ru-RU" sz="2800" dirty="0" smtClean="0">
              <a:latin typeface="Monotype Corsiva" pitchFamily="66" charset="0"/>
            </a:endParaRP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Monotype Corsiva" pitchFamily="66" charset="0"/>
              </a:rPr>
              <a:t>Образовательная программа «От рождения до школы» (Н.Е. </a:t>
            </a:r>
            <a:r>
              <a:rPr lang="ru-RU" dirty="0" err="1" smtClean="0">
                <a:latin typeface="Monotype Corsiva" pitchFamily="66" charset="0"/>
              </a:rPr>
              <a:t>Веракса</a:t>
            </a:r>
            <a:r>
              <a:rPr lang="ru-RU" dirty="0" smtClean="0">
                <a:latin typeface="Monotype Corsiva" pitchFamily="66" charset="0"/>
              </a:rPr>
              <a:t>, Т.С. Комарова, М.А. Васильева)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Monotype Corsiva" pitchFamily="66" charset="0"/>
              </a:rPr>
              <a:t>«Юный эколог» (С.Н. Николаева)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Monotype Corsiva" pitchFamily="66" charset="0"/>
              </a:rPr>
              <a:t>«Основы безопасности детей» (Р. </a:t>
            </a:r>
            <a:r>
              <a:rPr lang="ru-RU" dirty="0" err="1" smtClean="0">
                <a:latin typeface="Monotype Corsiva" pitchFamily="66" charset="0"/>
              </a:rPr>
              <a:t>Стеркина</a:t>
            </a:r>
            <a:r>
              <a:rPr lang="ru-RU" dirty="0" smtClean="0">
                <a:latin typeface="Monotype Corsiva" pitchFamily="66" charset="0"/>
              </a:rPr>
              <a:t>, Н. Авдеева)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Monotype Corsiva" pitchFamily="66" charset="0"/>
              </a:rPr>
              <a:t>«Родник» (Е.Г. Карасева, Т.Я. </a:t>
            </a:r>
            <a:r>
              <a:rPr lang="ru-RU" dirty="0" err="1" smtClean="0">
                <a:latin typeface="Monotype Corsiva" pitchFamily="66" charset="0"/>
              </a:rPr>
              <a:t>Ярина</a:t>
            </a:r>
            <a:r>
              <a:rPr lang="ru-RU" dirty="0" smtClean="0">
                <a:latin typeface="Monotype Corsiva" pitchFamily="66" charset="0"/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Monotype Corsiva" pitchFamily="66" charset="0"/>
              </a:rPr>
              <a:t>«Я живу  на Кубани» (Н.П. Звонарева)</a:t>
            </a:r>
          </a:p>
        </p:txBody>
      </p:sp>
    </p:spTree>
    <p:extLst>
      <p:ext uri="{BB962C8B-B14F-4D97-AF65-F5344CB8AC3E}">
        <p14:creationId xmlns:p14="http://schemas.microsoft.com/office/powerpoint/2010/main" val="4197572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149385" cy="120248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Характеристика взаимодействия педагогического коллектива с семьями детей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3608" y="1628800"/>
            <a:ext cx="6984776" cy="4392488"/>
          </a:xfrm>
        </p:spPr>
        <p:txBody>
          <a:bodyPr>
            <a:normAutofit fontScale="40000" lnSpcReduction="20000"/>
          </a:bodyPr>
          <a:lstStyle/>
          <a:p>
            <a:pPr marL="365760" lvl="0" indent="-256032" algn="just">
              <a:buClr>
                <a:srgbClr val="FFC000"/>
              </a:buClr>
              <a:buSzTx/>
              <a:buNone/>
              <a:defRPr/>
            </a:pPr>
            <a:r>
              <a:rPr lang="ru-RU" sz="5900" spc="30" dirty="0">
                <a:solidFill>
                  <a:prstClr val="black"/>
                </a:solidFill>
                <a:latin typeface="Monotype Corsiva" pitchFamily="66" charset="0"/>
              </a:rPr>
              <a:t>Цель:</a:t>
            </a:r>
          </a:p>
          <a:p>
            <a:pPr marL="566928" lvl="0" indent="-457200" algn="just">
              <a:buClr>
                <a:srgbClr val="FFC000"/>
              </a:buClr>
              <a:buSzTx/>
              <a:defRPr/>
            </a:pPr>
            <a:r>
              <a:rPr lang="ru-RU" sz="5900" spc="30" dirty="0">
                <a:solidFill>
                  <a:prstClr val="black"/>
                </a:solidFill>
                <a:latin typeface="Monotype Corsiva" pitchFamily="66" charset="0"/>
              </a:rPr>
              <a:t>установить партнерские отношения с семьями воспитанников;</a:t>
            </a:r>
          </a:p>
          <a:p>
            <a:pPr marL="566928" lvl="0" indent="-457200" algn="just">
              <a:buClr>
                <a:srgbClr val="FFC000"/>
              </a:buClr>
              <a:buSzTx/>
              <a:defRPr/>
            </a:pPr>
            <a:r>
              <a:rPr lang="ru-RU" sz="5900" spc="30" dirty="0">
                <a:solidFill>
                  <a:prstClr val="black"/>
                </a:solidFill>
                <a:latin typeface="Monotype Corsiva" pitchFamily="66" charset="0"/>
              </a:rPr>
              <a:t>объединить усилия для развития и воспитания детей;</a:t>
            </a:r>
          </a:p>
          <a:p>
            <a:pPr marL="566928" lvl="0" indent="-457200" algn="just">
              <a:buClr>
                <a:srgbClr val="FFC000"/>
              </a:buClr>
              <a:buSzTx/>
              <a:defRPr/>
            </a:pPr>
            <a:r>
              <a:rPr lang="ru-RU" sz="5900" spc="30" dirty="0">
                <a:solidFill>
                  <a:prstClr val="black"/>
                </a:solidFill>
                <a:latin typeface="Monotype Corsiva" pitchFamily="66" charset="0"/>
              </a:rPr>
              <a:t>создать атмосферу взаимопонимания, общности интереса, эмоциональной взаимоподдержки;</a:t>
            </a:r>
          </a:p>
          <a:p>
            <a:pPr marL="566928" lvl="0" indent="-457200" algn="just">
              <a:buClr>
                <a:srgbClr val="FFC000"/>
              </a:buClr>
              <a:buSzTx/>
              <a:defRPr/>
            </a:pPr>
            <a:r>
              <a:rPr lang="ru-RU" sz="5900" spc="30" dirty="0">
                <a:solidFill>
                  <a:prstClr val="black"/>
                </a:solidFill>
                <a:latin typeface="Monotype Corsiva" pitchFamily="66" charset="0"/>
              </a:rPr>
              <a:t>активизировать и обогащать воспитательные умения родителей;</a:t>
            </a:r>
          </a:p>
          <a:p>
            <a:pPr marL="566928" lvl="0" indent="-457200" algn="just">
              <a:buClr>
                <a:srgbClr val="FFC000"/>
              </a:buClr>
              <a:buSzTx/>
              <a:defRPr/>
            </a:pPr>
            <a:r>
              <a:rPr lang="ru-RU" sz="5900" spc="30" dirty="0">
                <a:solidFill>
                  <a:prstClr val="black"/>
                </a:solidFill>
                <a:latin typeface="Monotype Corsiva" pitchFamily="66" charset="0"/>
              </a:rPr>
              <a:t>поддерживать их уверенность в собственных педагогических возможностях;</a:t>
            </a:r>
          </a:p>
          <a:p>
            <a:pPr marL="566928" lvl="0" indent="-457200" algn="just">
              <a:buClr>
                <a:srgbClr val="FFC000"/>
              </a:buClr>
              <a:buSzTx/>
              <a:defRPr/>
            </a:pPr>
            <a:r>
              <a:rPr lang="ru-RU" sz="5900" spc="30" dirty="0">
                <a:solidFill>
                  <a:prstClr val="black"/>
                </a:solidFill>
                <a:latin typeface="Monotype Corsiva" pitchFamily="66" charset="0"/>
              </a:rPr>
              <a:t>обеспечивать двойную защиту детей (со стороны родителей и педагогов), и эмоциональный комфорт</a:t>
            </a:r>
          </a:p>
          <a:p>
            <a:pPr marL="0" lvl="0" indent="0" algn="just">
              <a:buClr>
                <a:srgbClr val="AA2B1E"/>
              </a:buClr>
              <a:buNone/>
            </a:pPr>
            <a:endParaRPr lang="ru-RU" sz="2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928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</TotalTime>
  <Words>208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Кнопка</vt:lpstr>
      <vt:lpstr>Краткая презентация основной образовательной программы  МБДОУ ДС ОВ № 28 пгт. Черноморского</vt:lpstr>
      <vt:lpstr>Возрастные и иные категории детей, на которые ориентирована программа</vt:lpstr>
      <vt:lpstr>Характеристика взаимодействия педагогического коллектива с семьями детей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программы МБДОУ ДС ОВ № 28 пгт. Черноморского</dc:title>
  <dc:creator>ДС-28</dc:creator>
  <cp:lastModifiedBy>ДС-28</cp:lastModifiedBy>
  <cp:revision>5</cp:revision>
  <dcterms:created xsi:type="dcterms:W3CDTF">2016-03-01T07:32:39Z</dcterms:created>
  <dcterms:modified xsi:type="dcterms:W3CDTF">2016-03-01T08:13:37Z</dcterms:modified>
</cp:coreProperties>
</file>